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4579938" cy="99441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9"/>
  </p:normalViewPr>
  <p:slideViewPr>
    <p:cSldViewPr snapToGrid="0" snapToObjects="1">
      <p:cViewPr varScale="1">
        <p:scale>
          <a:sx n="76" d="100"/>
          <a:sy n="76" d="100"/>
        </p:scale>
        <p:origin x="256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EDCF2-8435-AF44-9857-17B5C537C189}" type="datetimeFigureOut">
              <a:rPr lang="en-BD" smtClean="0"/>
              <a:t>12/6/22</a:t>
            </a:fld>
            <a:endParaRPr lang="en-B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1066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D5B316-C0E8-F747-AF53-0B11EE4FFC9C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132810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5B316-C0E8-F747-AF53-0B11EE4FFC9C}" type="slidenum">
              <a:rPr lang="en-BD" smtClean="0"/>
              <a:t>26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009853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3496" y="1627426"/>
            <a:ext cx="3892947" cy="3462020"/>
          </a:xfrm>
        </p:spPr>
        <p:txBody>
          <a:bodyPr anchor="b"/>
          <a:lstStyle>
            <a:lvl1pPr algn="ctr">
              <a:defRPr sz="300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2492" y="5222955"/>
            <a:ext cx="3434954" cy="2400855"/>
          </a:xfrm>
        </p:spPr>
        <p:txBody>
          <a:bodyPr/>
          <a:lstStyle>
            <a:lvl1pPr marL="0" indent="0" algn="ctr">
              <a:buNone/>
              <a:defRPr sz="1202"/>
            </a:lvl1pPr>
            <a:lvl2pPr marL="229011" indent="0" algn="ctr">
              <a:buNone/>
              <a:defRPr sz="1002"/>
            </a:lvl2pPr>
            <a:lvl3pPr marL="458023" indent="0" algn="ctr">
              <a:buNone/>
              <a:defRPr sz="902"/>
            </a:lvl3pPr>
            <a:lvl4pPr marL="687034" indent="0" algn="ctr">
              <a:buNone/>
              <a:defRPr sz="801"/>
            </a:lvl4pPr>
            <a:lvl5pPr marL="916046" indent="0" algn="ctr">
              <a:buNone/>
              <a:defRPr sz="801"/>
            </a:lvl5pPr>
            <a:lvl6pPr marL="1145057" indent="0" algn="ctr">
              <a:buNone/>
              <a:defRPr sz="801"/>
            </a:lvl6pPr>
            <a:lvl7pPr marL="1374069" indent="0" algn="ctr">
              <a:buNone/>
              <a:defRPr sz="801"/>
            </a:lvl7pPr>
            <a:lvl8pPr marL="1603080" indent="0" algn="ctr">
              <a:buNone/>
              <a:defRPr sz="801"/>
            </a:lvl8pPr>
            <a:lvl9pPr marL="1832092" indent="0" algn="ctr">
              <a:buNone/>
              <a:defRPr sz="801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8DE-3177-6D40-9BD2-B4FDFC46CE2D}" type="datetimeFigureOut">
              <a:rPr lang="en-BD" smtClean="0"/>
              <a:t>12/6/22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92169-625D-BD45-8105-4B2FC1286738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864750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8DE-3177-6D40-9BD2-B4FDFC46CE2D}" type="datetimeFigureOut">
              <a:rPr lang="en-BD" smtClean="0"/>
              <a:t>12/6/22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92169-625D-BD45-8105-4B2FC1286738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896955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77518" y="529431"/>
            <a:ext cx="987549" cy="842716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871" y="529431"/>
            <a:ext cx="2905398" cy="842716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8DE-3177-6D40-9BD2-B4FDFC46CE2D}" type="datetimeFigureOut">
              <a:rPr lang="en-BD" smtClean="0"/>
              <a:t>12/6/22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92169-625D-BD45-8105-4B2FC1286738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494388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8DE-3177-6D40-9BD2-B4FDFC46CE2D}" type="datetimeFigureOut">
              <a:rPr lang="en-BD" smtClean="0"/>
              <a:t>12/6/22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92169-625D-BD45-8105-4B2FC1286738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901134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485" y="2479122"/>
            <a:ext cx="3950197" cy="4136469"/>
          </a:xfrm>
        </p:spPr>
        <p:txBody>
          <a:bodyPr anchor="b"/>
          <a:lstStyle>
            <a:lvl1pPr>
              <a:defRPr sz="300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2485" y="6654724"/>
            <a:ext cx="3950197" cy="2175271"/>
          </a:xfrm>
        </p:spPr>
        <p:txBody>
          <a:bodyPr/>
          <a:lstStyle>
            <a:lvl1pPr marL="0" indent="0">
              <a:buNone/>
              <a:defRPr sz="1202">
                <a:solidFill>
                  <a:schemeClr val="tx1"/>
                </a:solidFill>
              </a:defRPr>
            </a:lvl1pPr>
            <a:lvl2pPr marL="229011" indent="0">
              <a:buNone/>
              <a:defRPr sz="1002">
                <a:solidFill>
                  <a:schemeClr val="tx1">
                    <a:tint val="75000"/>
                  </a:schemeClr>
                </a:solidFill>
              </a:defRPr>
            </a:lvl2pPr>
            <a:lvl3pPr marL="458023" indent="0">
              <a:buNone/>
              <a:defRPr sz="902">
                <a:solidFill>
                  <a:schemeClr val="tx1">
                    <a:tint val="75000"/>
                  </a:schemeClr>
                </a:solidFill>
              </a:defRPr>
            </a:lvl3pPr>
            <a:lvl4pPr marL="687034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4pPr>
            <a:lvl5pPr marL="916046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5pPr>
            <a:lvl6pPr marL="1145057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6pPr>
            <a:lvl7pPr marL="1374069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7pPr>
            <a:lvl8pPr marL="1603080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8pPr>
            <a:lvl9pPr marL="1832092" indent="0">
              <a:buNone/>
              <a:defRPr sz="8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8DE-3177-6D40-9BD2-B4FDFC46CE2D}" type="datetimeFigureOut">
              <a:rPr lang="en-BD" smtClean="0"/>
              <a:t>12/6/22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92169-625D-BD45-8105-4B2FC1286738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45121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4871" y="2647156"/>
            <a:ext cx="1946474" cy="630944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18593" y="2647156"/>
            <a:ext cx="1946474" cy="630944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8DE-3177-6D40-9BD2-B4FDFC46CE2D}" type="datetimeFigureOut">
              <a:rPr lang="en-BD" smtClean="0"/>
              <a:t>12/6/22</a:t>
            </a:fld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92169-625D-BD45-8105-4B2FC1286738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231147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467" y="529434"/>
            <a:ext cx="3950197" cy="192206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5468" y="2437687"/>
            <a:ext cx="1937528" cy="1194672"/>
          </a:xfrm>
        </p:spPr>
        <p:txBody>
          <a:bodyPr anchor="b"/>
          <a:lstStyle>
            <a:lvl1pPr marL="0" indent="0">
              <a:buNone/>
              <a:defRPr sz="1202" b="1"/>
            </a:lvl1pPr>
            <a:lvl2pPr marL="229011" indent="0">
              <a:buNone/>
              <a:defRPr sz="1002" b="1"/>
            </a:lvl2pPr>
            <a:lvl3pPr marL="458023" indent="0">
              <a:buNone/>
              <a:defRPr sz="902" b="1"/>
            </a:lvl3pPr>
            <a:lvl4pPr marL="687034" indent="0">
              <a:buNone/>
              <a:defRPr sz="801" b="1"/>
            </a:lvl4pPr>
            <a:lvl5pPr marL="916046" indent="0">
              <a:buNone/>
              <a:defRPr sz="801" b="1"/>
            </a:lvl5pPr>
            <a:lvl6pPr marL="1145057" indent="0">
              <a:buNone/>
              <a:defRPr sz="801" b="1"/>
            </a:lvl6pPr>
            <a:lvl7pPr marL="1374069" indent="0">
              <a:buNone/>
              <a:defRPr sz="801" b="1"/>
            </a:lvl7pPr>
            <a:lvl8pPr marL="1603080" indent="0">
              <a:buNone/>
              <a:defRPr sz="801" b="1"/>
            </a:lvl8pPr>
            <a:lvl9pPr marL="1832092" indent="0">
              <a:buNone/>
              <a:defRPr sz="801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5468" y="3632359"/>
            <a:ext cx="1937528" cy="53426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18594" y="2437687"/>
            <a:ext cx="1947070" cy="1194672"/>
          </a:xfrm>
        </p:spPr>
        <p:txBody>
          <a:bodyPr anchor="b"/>
          <a:lstStyle>
            <a:lvl1pPr marL="0" indent="0">
              <a:buNone/>
              <a:defRPr sz="1202" b="1"/>
            </a:lvl1pPr>
            <a:lvl2pPr marL="229011" indent="0">
              <a:buNone/>
              <a:defRPr sz="1002" b="1"/>
            </a:lvl2pPr>
            <a:lvl3pPr marL="458023" indent="0">
              <a:buNone/>
              <a:defRPr sz="902" b="1"/>
            </a:lvl3pPr>
            <a:lvl4pPr marL="687034" indent="0">
              <a:buNone/>
              <a:defRPr sz="801" b="1"/>
            </a:lvl4pPr>
            <a:lvl5pPr marL="916046" indent="0">
              <a:buNone/>
              <a:defRPr sz="801" b="1"/>
            </a:lvl5pPr>
            <a:lvl6pPr marL="1145057" indent="0">
              <a:buNone/>
              <a:defRPr sz="801" b="1"/>
            </a:lvl6pPr>
            <a:lvl7pPr marL="1374069" indent="0">
              <a:buNone/>
              <a:defRPr sz="801" b="1"/>
            </a:lvl7pPr>
            <a:lvl8pPr marL="1603080" indent="0">
              <a:buNone/>
              <a:defRPr sz="801" b="1"/>
            </a:lvl8pPr>
            <a:lvl9pPr marL="1832092" indent="0">
              <a:buNone/>
              <a:defRPr sz="801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18594" y="3632359"/>
            <a:ext cx="1947070" cy="53426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8DE-3177-6D40-9BD2-B4FDFC46CE2D}" type="datetimeFigureOut">
              <a:rPr lang="en-BD" smtClean="0"/>
              <a:t>12/6/22</a:t>
            </a:fld>
            <a:endParaRPr lang="en-B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92169-625D-BD45-8105-4B2FC1286738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321749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8DE-3177-6D40-9BD2-B4FDFC46CE2D}" type="datetimeFigureOut">
              <a:rPr lang="en-BD" smtClean="0"/>
              <a:t>12/6/22</a:t>
            </a:fld>
            <a:endParaRPr lang="en-B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92169-625D-BD45-8105-4B2FC1286738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630180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8DE-3177-6D40-9BD2-B4FDFC46CE2D}" type="datetimeFigureOut">
              <a:rPr lang="en-BD" smtClean="0"/>
              <a:t>12/6/22</a:t>
            </a:fld>
            <a:endParaRPr lang="en-B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92169-625D-BD45-8105-4B2FC1286738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488087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467" y="662940"/>
            <a:ext cx="1477149" cy="2320290"/>
          </a:xfrm>
        </p:spPr>
        <p:txBody>
          <a:bodyPr anchor="b"/>
          <a:lstStyle>
            <a:lvl1pPr>
              <a:defRPr sz="160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7070" y="1431769"/>
            <a:ext cx="2318594" cy="7066756"/>
          </a:xfrm>
        </p:spPr>
        <p:txBody>
          <a:bodyPr/>
          <a:lstStyle>
            <a:lvl1pPr>
              <a:defRPr sz="1603"/>
            </a:lvl1pPr>
            <a:lvl2pPr>
              <a:defRPr sz="1403"/>
            </a:lvl2pPr>
            <a:lvl3pPr>
              <a:defRPr sz="1202"/>
            </a:lvl3pPr>
            <a:lvl4pPr>
              <a:defRPr sz="1002"/>
            </a:lvl4pPr>
            <a:lvl5pPr>
              <a:defRPr sz="1002"/>
            </a:lvl5pPr>
            <a:lvl6pPr>
              <a:defRPr sz="1002"/>
            </a:lvl6pPr>
            <a:lvl7pPr>
              <a:defRPr sz="1002"/>
            </a:lvl7pPr>
            <a:lvl8pPr>
              <a:defRPr sz="1002"/>
            </a:lvl8pPr>
            <a:lvl9pPr>
              <a:defRPr sz="1002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5467" y="2983230"/>
            <a:ext cx="1477149" cy="5526803"/>
          </a:xfrm>
        </p:spPr>
        <p:txBody>
          <a:bodyPr/>
          <a:lstStyle>
            <a:lvl1pPr marL="0" indent="0">
              <a:buNone/>
              <a:defRPr sz="801"/>
            </a:lvl1pPr>
            <a:lvl2pPr marL="229011" indent="0">
              <a:buNone/>
              <a:defRPr sz="701"/>
            </a:lvl2pPr>
            <a:lvl3pPr marL="458023" indent="0">
              <a:buNone/>
              <a:defRPr sz="601"/>
            </a:lvl3pPr>
            <a:lvl4pPr marL="687034" indent="0">
              <a:buNone/>
              <a:defRPr sz="501"/>
            </a:lvl4pPr>
            <a:lvl5pPr marL="916046" indent="0">
              <a:buNone/>
              <a:defRPr sz="501"/>
            </a:lvl5pPr>
            <a:lvl6pPr marL="1145057" indent="0">
              <a:buNone/>
              <a:defRPr sz="501"/>
            </a:lvl6pPr>
            <a:lvl7pPr marL="1374069" indent="0">
              <a:buNone/>
              <a:defRPr sz="501"/>
            </a:lvl7pPr>
            <a:lvl8pPr marL="1603080" indent="0">
              <a:buNone/>
              <a:defRPr sz="501"/>
            </a:lvl8pPr>
            <a:lvl9pPr marL="1832092" indent="0">
              <a:buNone/>
              <a:defRPr sz="50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8DE-3177-6D40-9BD2-B4FDFC46CE2D}" type="datetimeFigureOut">
              <a:rPr lang="en-BD" smtClean="0"/>
              <a:t>12/6/22</a:t>
            </a:fld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92169-625D-BD45-8105-4B2FC1286738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114948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467" y="662940"/>
            <a:ext cx="1477149" cy="2320290"/>
          </a:xfrm>
        </p:spPr>
        <p:txBody>
          <a:bodyPr anchor="b"/>
          <a:lstStyle>
            <a:lvl1pPr>
              <a:defRPr sz="160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7070" y="1431769"/>
            <a:ext cx="2318594" cy="7066756"/>
          </a:xfrm>
        </p:spPr>
        <p:txBody>
          <a:bodyPr anchor="t"/>
          <a:lstStyle>
            <a:lvl1pPr marL="0" indent="0">
              <a:buNone/>
              <a:defRPr sz="1603"/>
            </a:lvl1pPr>
            <a:lvl2pPr marL="229011" indent="0">
              <a:buNone/>
              <a:defRPr sz="1403"/>
            </a:lvl2pPr>
            <a:lvl3pPr marL="458023" indent="0">
              <a:buNone/>
              <a:defRPr sz="1202"/>
            </a:lvl3pPr>
            <a:lvl4pPr marL="687034" indent="0">
              <a:buNone/>
              <a:defRPr sz="1002"/>
            </a:lvl4pPr>
            <a:lvl5pPr marL="916046" indent="0">
              <a:buNone/>
              <a:defRPr sz="1002"/>
            </a:lvl5pPr>
            <a:lvl6pPr marL="1145057" indent="0">
              <a:buNone/>
              <a:defRPr sz="1002"/>
            </a:lvl6pPr>
            <a:lvl7pPr marL="1374069" indent="0">
              <a:buNone/>
              <a:defRPr sz="1002"/>
            </a:lvl7pPr>
            <a:lvl8pPr marL="1603080" indent="0">
              <a:buNone/>
              <a:defRPr sz="1002"/>
            </a:lvl8pPr>
            <a:lvl9pPr marL="1832092" indent="0">
              <a:buNone/>
              <a:defRPr sz="1002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5467" y="2983230"/>
            <a:ext cx="1477149" cy="5526803"/>
          </a:xfrm>
        </p:spPr>
        <p:txBody>
          <a:bodyPr/>
          <a:lstStyle>
            <a:lvl1pPr marL="0" indent="0">
              <a:buNone/>
              <a:defRPr sz="801"/>
            </a:lvl1pPr>
            <a:lvl2pPr marL="229011" indent="0">
              <a:buNone/>
              <a:defRPr sz="701"/>
            </a:lvl2pPr>
            <a:lvl3pPr marL="458023" indent="0">
              <a:buNone/>
              <a:defRPr sz="601"/>
            </a:lvl3pPr>
            <a:lvl4pPr marL="687034" indent="0">
              <a:buNone/>
              <a:defRPr sz="501"/>
            </a:lvl4pPr>
            <a:lvl5pPr marL="916046" indent="0">
              <a:buNone/>
              <a:defRPr sz="501"/>
            </a:lvl5pPr>
            <a:lvl6pPr marL="1145057" indent="0">
              <a:buNone/>
              <a:defRPr sz="501"/>
            </a:lvl6pPr>
            <a:lvl7pPr marL="1374069" indent="0">
              <a:buNone/>
              <a:defRPr sz="501"/>
            </a:lvl7pPr>
            <a:lvl8pPr marL="1603080" indent="0">
              <a:buNone/>
              <a:defRPr sz="501"/>
            </a:lvl8pPr>
            <a:lvl9pPr marL="1832092" indent="0">
              <a:buNone/>
              <a:defRPr sz="50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8DE-3177-6D40-9BD2-B4FDFC46CE2D}" type="datetimeFigureOut">
              <a:rPr lang="en-BD" smtClean="0"/>
              <a:t>12/6/22</a:t>
            </a:fld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92169-625D-BD45-8105-4B2FC1286738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568061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871" y="529434"/>
            <a:ext cx="3950197" cy="1922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871" y="2647156"/>
            <a:ext cx="3950197" cy="6309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4871" y="9216710"/>
            <a:ext cx="1030486" cy="5294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5F8DE-3177-6D40-9BD2-B4FDFC46CE2D}" type="datetimeFigureOut">
              <a:rPr lang="en-BD" smtClean="0"/>
              <a:t>12/6/22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17105" y="9216710"/>
            <a:ext cx="1545729" cy="5294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34581" y="9216710"/>
            <a:ext cx="1030486" cy="5294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E92169-625D-BD45-8105-4B2FC1286738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82062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458023" rtl="0" eaLnBrk="1" latinLnBrk="0" hangingPunct="1">
        <a:lnSpc>
          <a:spcPct val="90000"/>
        </a:lnSpc>
        <a:spcBef>
          <a:spcPct val="0"/>
        </a:spcBef>
        <a:buNone/>
        <a:defRPr sz="220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506" indent="-114506" algn="l" defTabSz="458023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403" kern="1200">
          <a:solidFill>
            <a:schemeClr val="tx1"/>
          </a:solidFill>
          <a:latin typeface="+mn-lt"/>
          <a:ea typeface="+mn-ea"/>
          <a:cs typeface="+mn-cs"/>
        </a:defRPr>
      </a:lvl1pPr>
      <a:lvl2pPr marL="343517" indent="-114506" algn="l" defTabSz="458023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202" kern="1200">
          <a:solidFill>
            <a:schemeClr val="tx1"/>
          </a:solidFill>
          <a:latin typeface="+mn-lt"/>
          <a:ea typeface="+mn-ea"/>
          <a:cs typeface="+mn-cs"/>
        </a:defRPr>
      </a:lvl2pPr>
      <a:lvl3pPr marL="572529" indent="-114506" algn="l" defTabSz="458023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002" kern="1200">
          <a:solidFill>
            <a:schemeClr val="tx1"/>
          </a:solidFill>
          <a:latin typeface="+mn-lt"/>
          <a:ea typeface="+mn-ea"/>
          <a:cs typeface="+mn-cs"/>
        </a:defRPr>
      </a:lvl3pPr>
      <a:lvl4pPr marL="801540" indent="-114506" algn="l" defTabSz="458023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2" kern="1200">
          <a:solidFill>
            <a:schemeClr val="tx1"/>
          </a:solidFill>
          <a:latin typeface="+mn-lt"/>
          <a:ea typeface="+mn-ea"/>
          <a:cs typeface="+mn-cs"/>
        </a:defRPr>
      </a:lvl4pPr>
      <a:lvl5pPr marL="1030552" indent="-114506" algn="l" defTabSz="458023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2" kern="1200">
          <a:solidFill>
            <a:schemeClr val="tx1"/>
          </a:solidFill>
          <a:latin typeface="+mn-lt"/>
          <a:ea typeface="+mn-ea"/>
          <a:cs typeface="+mn-cs"/>
        </a:defRPr>
      </a:lvl5pPr>
      <a:lvl6pPr marL="1259563" indent="-114506" algn="l" defTabSz="458023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2" kern="1200">
          <a:solidFill>
            <a:schemeClr val="tx1"/>
          </a:solidFill>
          <a:latin typeface="+mn-lt"/>
          <a:ea typeface="+mn-ea"/>
          <a:cs typeface="+mn-cs"/>
        </a:defRPr>
      </a:lvl6pPr>
      <a:lvl7pPr marL="1488575" indent="-114506" algn="l" defTabSz="458023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2" kern="1200">
          <a:solidFill>
            <a:schemeClr val="tx1"/>
          </a:solidFill>
          <a:latin typeface="+mn-lt"/>
          <a:ea typeface="+mn-ea"/>
          <a:cs typeface="+mn-cs"/>
        </a:defRPr>
      </a:lvl7pPr>
      <a:lvl8pPr marL="1717586" indent="-114506" algn="l" defTabSz="458023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2" kern="1200">
          <a:solidFill>
            <a:schemeClr val="tx1"/>
          </a:solidFill>
          <a:latin typeface="+mn-lt"/>
          <a:ea typeface="+mn-ea"/>
          <a:cs typeface="+mn-cs"/>
        </a:defRPr>
      </a:lvl8pPr>
      <a:lvl9pPr marL="1946598" indent="-114506" algn="l" defTabSz="458023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8023" rtl="0" eaLnBrk="1" latinLnBrk="0" hangingPunct="1">
        <a:defRPr sz="902" kern="1200">
          <a:solidFill>
            <a:schemeClr val="tx1"/>
          </a:solidFill>
          <a:latin typeface="+mn-lt"/>
          <a:ea typeface="+mn-ea"/>
          <a:cs typeface="+mn-cs"/>
        </a:defRPr>
      </a:lvl1pPr>
      <a:lvl2pPr marL="229011" algn="l" defTabSz="458023" rtl="0" eaLnBrk="1" latinLnBrk="0" hangingPunct="1">
        <a:defRPr sz="902" kern="1200">
          <a:solidFill>
            <a:schemeClr val="tx1"/>
          </a:solidFill>
          <a:latin typeface="+mn-lt"/>
          <a:ea typeface="+mn-ea"/>
          <a:cs typeface="+mn-cs"/>
        </a:defRPr>
      </a:lvl2pPr>
      <a:lvl3pPr marL="458023" algn="l" defTabSz="458023" rtl="0" eaLnBrk="1" latinLnBrk="0" hangingPunct="1">
        <a:defRPr sz="902" kern="1200">
          <a:solidFill>
            <a:schemeClr val="tx1"/>
          </a:solidFill>
          <a:latin typeface="+mn-lt"/>
          <a:ea typeface="+mn-ea"/>
          <a:cs typeface="+mn-cs"/>
        </a:defRPr>
      </a:lvl3pPr>
      <a:lvl4pPr marL="687034" algn="l" defTabSz="458023" rtl="0" eaLnBrk="1" latinLnBrk="0" hangingPunct="1">
        <a:defRPr sz="902" kern="1200">
          <a:solidFill>
            <a:schemeClr val="tx1"/>
          </a:solidFill>
          <a:latin typeface="+mn-lt"/>
          <a:ea typeface="+mn-ea"/>
          <a:cs typeface="+mn-cs"/>
        </a:defRPr>
      </a:lvl4pPr>
      <a:lvl5pPr marL="916046" algn="l" defTabSz="458023" rtl="0" eaLnBrk="1" latinLnBrk="0" hangingPunct="1">
        <a:defRPr sz="902" kern="1200">
          <a:solidFill>
            <a:schemeClr val="tx1"/>
          </a:solidFill>
          <a:latin typeface="+mn-lt"/>
          <a:ea typeface="+mn-ea"/>
          <a:cs typeface="+mn-cs"/>
        </a:defRPr>
      </a:lvl5pPr>
      <a:lvl6pPr marL="1145057" algn="l" defTabSz="458023" rtl="0" eaLnBrk="1" latinLnBrk="0" hangingPunct="1">
        <a:defRPr sz="902" kern="1200">
          <a:solidFill>
            <a:schemeClr val="tx1"/>
          </a:solidFill>
          <a:latin typeface="+mn-lt"/>
          <a:ea typeface="+mn-ea"/>
          <a:cs typeface="+mn-cs"/>
        </a:defRPr>
      </a:lvl6pPr>
      <a:lvl7pPr marL="1374069" algn="l" defTabSz="458023" rtl="0" eaLnBrk="1" latinLnBrk="0" hangingPunct="1">
        <a:defRPr sz="902" kern="1200">
          <a:solidFill>
            <a:schemeClr val="tx1"/>
          </a:solidFill>
          <a:latin typeface="+mn-lt"/>
          <a:ea typeface="+mn-ea"/>
          <a:cs typeface="+mn-cs"/>
        </a:defRPr>
      </a:lvl7pPr>
      <a:lvl8pPr marL="1603080" algn="l" defTabSz="458023" rtl="0" eaLnBrk="1" latinLnBrk="0" hangingPunct="1">
        <a:defRPr sz="902" kern="1200">
          <a:solidFill>
            <a:schemeClr val="tx1"/>
          </a:solidFill>
          <a:latin typeface="+mn-lt"/>
          <a:ea typeface="+mn-ea"/>
          <a:cs typeface="+mn-cs"/>
        </a:defRPr>
      </a:lvl8pPr>
      <a:lvl9pPr marL="1832092" algn="l" defTabSz="458023" rtl="0" eaLnBrk="1" latinLnBrk="0" hangingPunct="1">
        <a:defRPr sz="9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ADC51-A7CA-5A42-BEC8-5F05F68FCC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A2EDED-B598-4A43-9926-7BBBDAD791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B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30E1F8-CA77-EB41-B793-BDEC7B6E8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9" y="0"/>
            <a:ext cx="4568309" cy="99518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C4B398-6711-7746-BDF8-7D74FB6766D8}"/>
              </a:ext>
            </a:extLst>
          </p:cNvPr>
          <p:cNvSpPr txBox="1"/>
          <p:nvPr/>
        </p:nvSpPr>
        <p:spPr>
          <a:xfrm>
            <a:off x="3028744" y="9179753"/>
            <a:ext cx="15511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sz="4000" dirty="0">
                <a:solidFill>
                  <a:srgbClr val="FF0000"/>
                </a:solidFill>
              </a:rPr>
              <a:t>Page 1</a:t>
            </a:r>
            <a:endParaRPr lang="en-BD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842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C06D3-B0D1-5F49-A482-78171DA11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262358-5092-B943-B518-8CDCDFD428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4453467" cy="978200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6FE821-0427-6246-9AE5-24ED4EB7FFA5}"/>
              </a:ext>
            </a:extLst>
          </p:cNvPr>
          <p:cNvSpPr txBox="1"/>
          <p:nvPr/>
        </p:nvSpPr>
        <p:spPr>
          <a:xfrm>
            <a:off x="3028744" y="9179753"/>
            <a:ext cx="15511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sz="4000" dirty="0">
                <a:solidFill>
                  <a:srgbClr val="FF0000"/>
                </a:solidFill>
              </a:rPr>
              <a:t>Page 3</a:t>
            </a:r>
            <a:endParaRPr lang="en-BD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124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C9F9-2086-E149-8BA8-5E093FB69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5A9336-0322-3D4F-BA8D-EAEBF0088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4579938" cy="1000564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208E60-8C87-FD40-B715-13770B19F2B4}"/>
              </a:ext>
            </a:extLst>
          </p:cNvPr>
          <p:cNvSpPr txBox="1"/>
          <p:nvPr/>
        </p:nvSpPr>
        <p:spPr>
          <a:xfrm>
            <a:off x="3028744" y="9179753"/>
            <a:ext cx="15511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sz="4000" dirty="0">
                <a:solidFill>
                  <a:srgbClr val="FF0000"/>
                </a:solidFill>
              </a:rPr>
              <a:t>Page 3</a:t>
            </a:r>
            <a:endParaRPr lang="en-BD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361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A34E5-00C0-1D45-B764-21A0D8C3D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FAD171-1A43-B84E-83A0-7C140209C8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4579938" cy="985000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D2CA82-7F87-3B49-BEC1-D11922133393}"/>
              </a:ext>
            </a:extLst>
          </p:cNvPr>
          <p:cNvSpPr txBox="1"/>
          <p:nvPr/>
        </p:nvSpPr>
        <p:spPr>
          <a:xfrm>
            <a:off x="3028744" y="9179753"/>
            <a:ext cx="15511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sz="4000" dirty="0">
                <a:solidFill>
                  <a:srgbClr val="FF0000"/>
                </a:solidFill>
              </a:rPr>
              <a:t>Page 4</a:t>
            </a:r>
            <a:endParaRPr lang="en-BD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778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9D3DF-200C-474B-90F8-AECBDD01A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C580BB-B214-4A42-A435-6D5C4ACDDC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4579938" cy="987055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4DFFE9-EC2A-8842-8D1C-39A4FA6D07B6}"/>
              </a:ext>
            </a:extLst>
          </p:cNvPr>
          <p:cNvSpPr txBox="1"/>
          <p:nvPr/>
        </p:nvSpPr>
        <p:spPr>
          <a:xfrm>
            <a:off x="3028744" y="9179753"/>
            <a:ext cx="15511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sz="4000" dirty="0">
                <a:solidFill>
                  <a:srgbClr val="FF0000"/>
                </a:solidFill>
              </a:rPr>
              <a:t>Page 4</a:t>
            </a:r>
            <a:endParaRPr lang="en-BD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576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EA795-2ED3-524A-BF16-6E91CB166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40C866-8763-8748-A641-9A0D4F109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4579938" cy="993373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1F0CAA-271D-2844-95CC-C5D99079DE7E}"/>
              </a:ext>
            </a:extLst>
          </p:cNvPr>
          <p:cNvSpPr txBox="1"/>
          <p:nvPr/>
        </p:nvSpPr>
        <p:spPr>
          <a:xfrm>
            <a:off x="3028744" y="9179753"/>
            <a:ext cx="15511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sz="4000" dirty="0">
                <a:solidFill>
                  <a:srgbClr val="FF0000"/>
                </a:solidFill>
              </a:rPr>
              <a:t>Page 5</a:t>
            </a:r>
            <a:endParaRPr lang="en-BD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735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D63F9-35FC-354A-A85F-C1F170F2F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20C26E-55AA-3E49-8A76-24E2097A9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4579938" cy="994952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F6CB96-ED9F-B046-B3D3-2AA1C6B14370}"/>
              </a:ext>
            </a:extLst>
          </p:cNvPr>
          <p:cNvSpPr txBox="1"/>
          <p:nvPr/>
        </p:nvSpPr>
        <p:spPr>
          <a:xfrm>
            <a:off x="3028744" y="9179753"/>
            <a:ext cx="15511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sz="4000" dirty="0">
                <a:solidFill>
                  <a:srgbClr val="FF0000"/>
                </a:solidFill>
              </a:rPr>
              <a:t>Page 5</a:t>
            </a:r>
            <a:endParaRPr lang="en-BD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012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23833-9139-F549-8D67-E625D331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EA457D-5F47-964F-B9DB-552B4BAE8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4579938" cy="100027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0A4720-B446-5D44-A73A-354F34023BB6}"/>
              </a:ext>
            </a:extLst>
          </p:cNvPr>
          <p:cNvSpPr txBox="1"/>
          <p:nvPr/>
        </p:nvSpPr>
        <p:spPr>
          <a:xfrm>
            <a:off x="3028744" y="9179753"/>
            <a:ext cx="15511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sz="4000" dirty="0">
                <a:solidFill>
                  <a:srgbClr val="FF0000"/>
                </a:solidFill>
              </a:rPr>
              <a:t>Page 6</a:t>
            </a:r>
            <a:endParaRPr lang="en-BD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511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71CF6-54B5-2E4E-8F31-2BED695B1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605BA1-6F33-E248-9EC5-053281CCE3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"/>
            <a:ext cx="4453467" cy="978835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1DA9AC-41CD-324F-9778-121310487C6B}"/>
              </a:ext>
            </a:extLst>
          </p:cNvPr>
          <p:cNvSpPr txBox="1"/>
          <p:nvPr/>
        </p:nvSpPr>
        <p:spPr>
          <a:xfrm>
            <a:off x="3028744" y="9179753"/>
            <a:ext cx="15511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sz="4000" dirty="0">
                <a:solidFill>
                  <a:srgbClr val="FF0000"/>
                </a:solidFill>
              </a:rPr>
              <a:t>Page 6</a:t>
            </a:r>
            <a:endParaRPr lang="en-BD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598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86E43-386E-4F45-BB43-B439A64CE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FF3FB3-0A38-DA46-9D8C-EDF13CDCB8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4579938" cy="996810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42B3DC-99D9-9748-AF89-D0F24DE8D726}"/>
              </a:ext>
            </a:extLst>
          </p:cNvPr>
          <p:cNvSpPr txBox="1"/>
          <p:nvPr/>
        </p:nvSpPr>
        <p:spPr>
          <a:xfrm>
            <a:off x="3028744" y="9179753"/>
            <a:ext cx="15511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sz="4000" dirty="0">
                <a:solidFill>
                  <a:srgbClr val="FF0000"/>
                </a:solidFill>
              </a:rPr>
              <a:t>Page 7</a:t>
            </a:r>
            <a:endParaRPr lang="en-BD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485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0D0C-3FD6-784B-B085-BCF35C64F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659885-6686-0249-9C7D-0FD1D34310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"/>
            <a:ext cx="4579939" cy="1002161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E0B80D-1CE2-5A4D-BEC5-AA5A48E9F2AB}"/>
              </a:ext>
            </a:extLst>
          </p:cNvPr>
          <p:cNvSpPr txBox="1"/>
          <p:nvPr/>
        </p:nvSpPr>
        <p:spPr>
          <a:xfrm>
            <a:off x="3028744" y="9179753"/>
            <a:ext cx="15511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sz="4000" dirty="0">
                <a:solidFill>
                  <a:srgbClr val="FF0000"/>
                </a:solidFill>
              </a:rPr>
              <a:t>Page 7</a:t>
            </a:r>
            <a:endParaRPr lang="en-BD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044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4BDE-C14A-E74C-BFAA-9930570E4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8F62F0-FA41-5840-A557-1E8FF47B71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4534018" cy="99441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E483D5-CF07-1549-80E8-A61D0D69F5D8}"/>
              </a:ext>
            </a:extLst>
          </p:cNvPr>
          <p:cNvSpPr txBox="1"/>
          <p:nvPr/>
        </p:nvSpPr>
        <p:spPr>
          <a:xfrm>
            <a:off x="3028744" y="9179753"/>
            <a:ext cx="15511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sz="4000" dirty="0">
                <a:solidFill>
                  <a:srgbClr val="FF0000"/>
                </a:solidFill>
              </a:rPr>
              <a:t>Page 1</a:t>
            </a:r>
            <a:endParaRPr lang="en-BD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461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8CB1D-7782-F94B-A55D-7CB1C7106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E39917-F10D-E54B-917C-C9764922F3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4579938" cy="990214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547098-9E8E-AD4E-95CC-17E2E1AB704D}"/>
              </a:ext>
            </a:extLst>
          </p:cNvPr>
          <p:cNvSpPr txBox="1"/>
          <p:nvPr/>
        </p:nvSpPr>
        <p:spPr>
          <a:xfrm>
            <a:off x="3028744" y="9179753"/>
            <a:ext cx="15511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sz="4000" dirty="0">
                <a:solidFill>
                  <a:srgbClr val="FF0000"/>
                </a:solidFill>
              </a:rPr>
              <a:t>Page 8</a:t>
            </a:r>
            <a:endParaRPr lang="en-BD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267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649CB-6A57-1549-8C44-0096FE92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AFDA1A-FDE3-9148-B3EF-F3008AD70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4453467" cy="977590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296C76-1378-294E-BB9C-DCFD7758BE48}"/>
              </a:ext>
            </a:extLst>
          </p:cNvPr>
          <p:cNvSpPr txBox="1"/>
          <p:nvPr/>
        </p:nvSpPr>
        <p:spPr>
          <a:xfrm>
            <a:off x="3028744" y="9179753"/>
            <a:ext cx="15511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sz="4000" dirty="0">
                <a:solidFill>
                  <a:srgbClr val="FF0000"/>
                </a:solidFill>
              </a:rPr>
              <a:t>Page 9</a:t>
            </a:r>
            <a:endParaRPr lang="en-BD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050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BE434-5CCB-E647-9EFC-BA90191F0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60581B-E734-EB4D-9538-A9098F10F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4579938" cy="1003451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56F132-13C3-024C-BAF1-B104FB109054}"/>
              </a:ext>
            </a:extLst>
          </p:cNvPr>
          <p:cNvSpPr txBox="1"/>
          <p:nvPr/>
        </p:nvSpPr>
        <p:spPr>
          <a:xfrm>
            <a:off x="2769058" y="9291247"/>
            <a:ext cx="18108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sz="4000" dirty="0">
                <a:solidFill>
                  <a:srgbClr val="FF0000"/>
                </a:solidFill>
              </a:rPr>
              <a:t>Page 10</a:t>
            </a:r>
            <a:endParaRPr lang="en-BD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354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F0A5B-DDEC-C945-9B7E-2AE55BAC2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0115AA-4878-964F-B5F0-FFA36A10E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4579938" cy="100027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40412E-C382-7546-A8A9-0097EA589594}"/>
              </a:ext>
            </a:extLst>
          </p:cNvPr>
          <p:cNvSpPr txBox="1"/>
          <p:nvPr/>
        </p:nvSpPr>
        <p:spPr>
          <a:xfrm>
            <a:off x="2769058" y="9291247"/>
            <a:ext cx="18108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sz="4000" dirty="0">
                <a:solidFill>
                  <a:srgbClr val="FF0000"/>
                </a:solidFill>
              </a:rPr>
              <a:t>Page 10</a:t>
            </a:r>
            <a:endParaRPr lang="en-BD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064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E1A64-A891-C141-B690-7B7160C5A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4362C0-56AE-7E47-8905-1BD1D64A0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4579938" cy="100027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E84B0C-B966-D142-8024-B88CEC6507D4}"/>
              </a:ext>
            </a:extLst>
          </p:cNvPr>
          <p:cNvSpPr txBox="1"/>
          <p:nvPr/>
        </p:nvSpPr>
        <p:spPr>
          <a:xfrm>
            <a:off x="2769058" y="9291247"/>
            <a:ext cx="18108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sz="4000" dirty="0">
                <a:solidFill>
                  <a:srgbClr val="FF0000"/>
                </a:solidFill>
              </a:rPr>
              <a:t>Page 10</a:t>
            </a:r>
            <a:endParaRPr lang="en-BD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870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FC35A-629E-A44A-8183-4D3ACFC24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41FE9D-70BC-2148-92BA-F68F9C862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3296"/>
            <a:ext cx="4579938" cy="993640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58B781-8ADB-B843-BEED-F60055F9DD9C}"/>
              </a:ext>
            </a:extLst>
          </p:cNvPr>
          <p:cNvSpPr txBox="1"/>
          <p:nvPr/>
        </p:nvSpPr>
        <p:spPr>
          <a:xfrm>
            <a:off x="2769058" y="9291247"/>
            <a:ext cx="18108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sz="4000" dirty="0">
                <a:solidFill>
                  <a:srgbClr val="FF0000"/>
                </a:solidFill>
              </a:rPr>
              <a:t>Page 11</a:t>
            </a:r>
            <a:endParaRPr lang="en-BD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177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AA0E0-C037-F64E-BD46-4F7394DA8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390C77-5BE2-DC41-81F1-FAAFAEC0C2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86534"/>
            <a:ext cx="3950197" cy="957103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863DDF-34C3-504A-A7E6-9EB2B0D5AB17}"/>
              </a:ext>
            </a:extLst>
          </p:cNvPr>
          <p:cNvSpPr txBox="1"/>
          <p:nvPr/>
        </p:nvSpPr>
        <p:spPr>
          <a:xfrm>
            <a:off x="467149" y="-75076"/>
            <a:ext cx="3640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sz="2800" dirty="0">
                <a:solidFill>
                  <a:srgbClr val="FF0000"/>
                </a:solidFill>
              </a:rPr>
              <a:t>Sort by </a:t>
            </a:r>
            <a:r>
              <a:rPr lang="en-GB" sz="2800" dirty="0">
                <a:solidFill>
                  <a:srgbClr val="FF0000"/>
                </a:solidFill>
              </a:rPr>
              <a:t>ascending order</a:t>
            </a:r>
            <a:endParaRPr lang="en-BD" sz="2800" dirty="0">
              <a:solidFill>
                <a:srgbClr val="FF0000"/>
              </a:solidFill>
            </a:endParaRP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050585EE-6133-2446-8DBB-B84F77C69762}"/>
              </a:ext>
            </a:extLst>
          </p:cNvPr>
          <p:cNvSpPr/>
          <p:nvPr/>
        </p:nvSpPr>
        <p:spPr>
          <a:xfrm>
            <a:off x="2556933" y="2997200"/>
            <a:ext cx="1708135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D" dirty="0"/>
              <a:t>01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CBD49791-9F10-7A42-BC39-CE6CFB925B79}"/>
              </a:ext>
            </a:extLst>
          </p:cNvPr>
          <p:cNvSpPr/>
          <p:nvPr/>
        </p:nvSpPr>
        <p:spPr>
          <a:xfrm>
            <a:off x="2556933" y="3487410"/>
            <a:ext cx="1708135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D" dirty="0"/>
              <a:t>02</a:t>
            </a:r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54ACE77A-9B3F-614D-9AA5-4E6956F4E27A}"/>
              </a:ext>
            </a:extLst>
          </p:cNvPr>
          <p:cNvSpPr/>
          <p:nvPr/>
        </p:nvSpPr>
        <p:spPr>
          <a:xfrm>
            <a:off x="3096129" y="4017033"/>
            <a:ext cx="1168939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D" dirty="0"/>
              <a:t>03</a:t>
            </a: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F811FB98-984C-8D44-A778-ADB51D446C66}"/>
              </a:ext>
            </a:extLst>
          </p:cNvPr>
          <p:cNvSpPr/>
          <p:nvPr/>
        </p:nvSpPr>
        <p:spPr>
          <a:xfrm>
            <a:off x="2172197" y="4546656"/>
            <a:ext cx="2092871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D" dirty="0"/>
              <a:t>04</a:t>
            </a:r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8545DA54-846B-884B-8B57-9A014C62012F}"/>
              </a:ext>
            </a:extLst>
          </p:cNvPr>
          <p:cNvSpPr/>
          <p:nvPr/>
        </p:nvSpPr>
        <p:spPr>
          <a:xfrm>
            <a:off x="2556932" y="5080968"/>
            <a:ext cx="1708135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D" dirty="0"/>
              <a:t>05</a:t>
            </a:r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69EC044F-79C7-294B-B9C0-59992DBCDF50}"/>
              </a:ext>
            </a:extLst>
          </p:cNvPr>
          <p:cNvSpPr/>
          <p:nvPr/>
        </p:nvSpPr>
        <p:spPr>
          <a:xfrm>
            <a:off x="3145712" y="5625428"/>
            <a:ext cx="1119355" cy="47068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D" dirty="0"/>
              <a:t>06</a:t>
            </a:r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D37A6054-0066-3641-A739-7A60CF5CC07A}"/>
              </a:ext>
            </a:extLst>
          </p:cNvPr>
          <p:cNvSpPr/>
          <p:nvPr/>
        </p:nvSpPr>
        <p:spPr>
          <a:xfrm>
            <a:off x="2556932" y="6165287"/>
            <a:ext cx="1708135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D" dirty="0"/>
              <a:t>07</a:t>
            </a:r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3BE694A9-9C29-E04F-B59A-506D84C79B67}"/>
              </a:ext>
            </a:extLst>
          </p:cNvPr>
          <p:cNvSpPr/>
          <p:nvPr/>
        </p:nvSpPr>
        <p:spPr>
          <a:xfrm>
            <a:off x="2012054" y="6694910"/>
            <a:ext cx="2253013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D" dirty="0"/>
              <a:t>08</a:t>
            </a:r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9829FCC7-88D5-A748-AE39-6E4CF35A24E9}"/>
              </a:ext>
            </a:extLst>
          </p:cNvPr>
          <p:cNvSpPr/>
          <p:nvPr/>
        </p:nvSpPr>
        <p:spPr>
          <a:xfrm>
            <a:off x="3096130" y="7236529"/>
            <a:ext cx="1168938" cy="47068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D" dirty="0"/>
              <a:t>09</a:t>
            </a:r>
          </a:p>
        </p:txBody>
      </p:sp>
      <p:sp>
        <p:nvSpPr>
          <p:cNvPr id="16" name="Left Arrow 15">
            <a:extLst>
              <a:ext uri="{FF2B5EF4-FFF2-40B4-BE49-F238E27FC236}">
                <a16:creationId xmlns:a16="http://schemas.microsoft.com/office/drawing/2014/main" id="{DE5AD481-1BED-A646-B1D6-7B9E269A7BA6}"/>
              </a:ext>
            </a:extLst>
          </p:cNvPr>
          <p:cNvSpPr/>
          <p:nvPr/>
        </p:nvSpPr>
        <p:spPr>
          <a:xfrm>
            <a:off x="2556932" y="7740222"/>
            <a:ext cx="1708135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D" dirty="0"/>
              <a:t>10</a:t>
            </a:r>
          </a:p>
        </p:txBody>
      </p:sp>
      <p:sp>
        <p:nvSpPr>
          <p:cNvPr id="17" name="Left Arrow 16">
            <a:extLst>
              <a:ext uri="{FF2B5EF4-FFF2-40B4-BE49-F238E27FC236}">
                <a16:creationId xmlns:a16="http://schemas.microsoft.com/office/drawing/2014/main" id="{0DFA179A-B241-0341-8DE3-1E68B4A227C1}"/>
              </a:ext>
            </a:extLst>
          </p:cNvPr>
          <p:cNvSpPr/>
          <p:nvPr/>
        </p:nvSpPr>
        <p:spPr>
          <a:xfrm>
            <a:off x="3411000" y="8312221"/>
            <a:ext cx="854068" cy="40542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D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264042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03C5F-DDD1-0B48-80C8-8D1EA9187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05EA21-5DA4-5B47-BC57-13F0B0890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4579938" cy="99104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C7844C-DC99-6943-83E4-0D67EA162631}"/>
              </a:ext>
            </a:extLst>
          </p:cNvPr>
          <p:cNvSpPr txBox="1"/>
          <p:nvPr/>
        </p:nvSpPr>
        <p:spPr>
          <a:xfrm>
            <a:off x="3028744" y="9179753"/>
            <a:ext cx="15511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sz="4000" dirty="0">
                <a:solidFill>
                  <a:srgbClr val="FF0000"/>
                </a:solidFill>
              </a:rPr>
              <a:t>Page 1</a:t>
            </a:r>
            <a:endParaRPr lang="en-BD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180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03E01-4D9D-8246-B2F9-5914D785A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F18FE1-E1F2-0E45-ACD7-577B38707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4579938" cy="996175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D4082F-1190-B842-885F-AC0C0BD650B3}"/>
              </a:ext>
            </a:extLst>
          </p:cNvPr>
          <p:cNvSpPr txBox="1"/>
          <p:nvPr/>
        </p:nvSpPr>
        <p:spPr>
          <a:xfrm>
            <a:off x="3028744" y="9179753"/>
            <a:ext cx="15511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sz="4000" dirty="0">
                <a:solidFill>
                  <a:srgbClr val="FF0000"/>
                </a:solidFill>
              </a:rPr>
              <a:t>Page 1</a:t>
            </a:r>
            <a:endParaRPr lang="en-BD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644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CBD2-D9E2-264C-BB4E-02BF1BE48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3A3825-26FA-B84F-8B3A-E78394AC5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4579938" cy="994633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7B8D82-C18A-1640-9E5E-D4F1BDC8BC93}"/>
              </a:ext>
            </a:extLst>
          </p:cNvPr>
          <p:cNvSpPr txBox="1"/>
          <p:nvPr/>
        </p:nvSpPr>
        <p:spPr>
          <a:xfrm>
            <a:off x="3028744" y="9179753"/>
            <a:ext cx="15511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sz="4000" dirty="0">
                <a:solidFill>
                  <a:srgbClr val="FF0000"/>
                </a:solidFill>
              </a:rPr>
              <a:t>Page 1</a:t>
            </a:r>
            <a:endParaRPr lang="en-BD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960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64DAC-CF5F-0F4D-9935-454A06093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F699CC-DD9D-B64E-A73A-7717A4407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29967"/>
            <a:ext cx="4570961" cy="17819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37A397-6837-604F-9D9E-F2DB8FCAE0EC}"/>
              </a:ext>
            </a:extLst>
          </p:cNvPr>
          <p:cNvSpPr txBox="1"/>
          <p:nvPr/>
        </p:nvSpPr>
        <p:spPr>
          <a:xfrm>
            <a:off x="2866820" y="-74242"/>
            <a:ext cx="15511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sz="4000" dirty="0">
                <a:solidFill>
                  <a:srgbClr val="FF0000"/>
                </a:solidFill>
              </a:rPr>
              <a:t>Page 1</a:t>
            </a:r>
            <a:endParaRPr lang="en-BD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45F09A-67AD-3E4B-8F53-1F0A7DCD32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4"/>
          <a:stretch/>
        </p:blipFill>
        <p:spPr>
          <a:xfrm>
            <a:off x="135467" y="1760697"/>
            <a:ext cx="4235169" cy="81834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3E4B23-9DA2-2E4D-B8F7-929CC5C8F9D0}"/>
              </a:ext>
            </a:extLst>
          </p:cNvPr>
          <p:cNvSpPr txBox="1"/>
          <p:nvPr/>
        </p:nvSpPr>
        <p:spPr>
          <a:xfrm>
            <a:off x="3028744" y="9179753"/>
            <a:ext cx="15511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sz="4000" dirty="0">
                <a:solidFill>
                  <a:srgbClr val="FF0000"/>
                </a:solidFill>
              </a:rPr>
              <a:t>Page 2</a:t>
            </a:r>
            <a:endParaRPr lang="en-BD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138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BDB47-826B-5A4A-BD33-D1E04B392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018EA2-8D27-394C-8BFC-4FE11A4209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4579938" cy="990214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E67C57-337A-0341-9721-39063784625B}"/>
              </a:ext>
            </a:extLst>
          </p:cNvPr>
          <p:cNvSpPr txBox="1"/>
          <p:nvPr/>
        </p:nvSpPr>
        <p:spPr>
          <a:xfrm>
            <a:off x="3028744" y="9179753"/>
            <a:ext cx="15511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sz="4000" dirty="0">
                <a:solidFill>
                  <a:srgbClr val="FF0000"/>
                </a:solidFill>
              </a:rPr>
              <a:t>Page 2</a:t>
            </a:r>
            <a:endParaRPr lang="en-BD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968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120D0-BDB3-DB43-AB73-D51640FF6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C6F410-2C2B-9D4B-9D6C-117B49838F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4579938" cy="997090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A165C8-7B66-4D4C-A2C3-0E724B089ECC}"/>
              </a:ext>
            </a:extLst>
          </p:cNvPr>
          <p:cNvSpPr txBox="1"/>
          <p:nvPr/>
        </p:nvSpPr>
        <p:spPr>
          <a:xfrm>
            <a:off x="3028744" y="9179753"/>
            <a:ext cx="15511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sz="4000" dirty="0">
                <a:solidFill>
                  <a:srgbClr val="FF0000"/>
                </a:solidFill>
              </a:rPr>
              <a:t>Page 2</a:t>
            </a:r>
            <a:endParaRPr lang="en-BD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632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796F6-76FB-8947-BDB4-58E5BCB0C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DA0D86-7D77-6844-93A8-D9D2ADBFB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4453467" cy="976637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D51B65-DC85-484F-B6EC-020D07780D67}"/>
              </a:ext>
            </a:extLst>
          </p:cNvPr>
          <p:cNvSpPr txBox="1"/>
          <p:nvPr/>
        </p:nvSpPr>
        <p:spPr>
          <a:xfrm>
            <a:off x="3028744" y="9179753"/>
            <a:ext cx="15511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sz="4000" dirty="0">
                <a:solidFill>
                  <a:srgbClr val="FF0000"/>
                </a:solidFill>
              </a:rPr>
              <a:t>Page 3</a:t>
            </a:r>
            <a:endParaRPr lang="en-BD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005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</TotalTime>
  <Words>68</Words>
  <Application>Microsoft Macintosh PowerPoint</Application>
  <PresentationFormat>Custom</PresentationFormat>
  <Paragraphs>39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Shuvobroto Biswas</dc:creator>
  <cp:lastModifiedBy>Shuvobroto Biswas</cp:lastModifiedBy>
  <cp:revision>1</cp:revision>
  <dcterms:created xsi:type="dcterms:W3CDTF">2022-06-11T22:14:55Z</dcterms:created>
  <dcterms:modified xsi:type="dcterms:W3CDTF">2022-06-11T22:52:47Z</dcterms:modified>
</cp:coreProperties>
</file>